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 dirty="0" smtClean="0"/>
              <a:t>UK Dog Attack Deaths 1999 - </a:t>
            </a:r>
            <a:r>
              <a:rPr lang="en-GB" sz="3200" b="1" dirty="0" smtClean="0"/>
              <a:t>2023</a:t>
            </a:r>
            <a:endParaRPr lang="en-GB" sz="3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9-4F2E-B71C-28A59DD6C7D3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9-4F2E-B71C-28A59DD6C7D3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9-4F2E-B71C-28A59DD6C7D3}"/>
            </c:ext>
          </c:extLst>
        </c:ser>
        <c:ser>
          <c:idx val="3"/>
          <c:order val="3"/>
          <c:tx>
            <c:strRef>
              <c:f>'[Chart in Microsoft PowerPoint]Sheet1'!$E$1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9-4F2E-B71C-28A59DD6C7D3}"/>
            </c:ext>
          </c:extLst>
        </c:ser>
        <c:ser>
          <c:idx val="4"/>
          <c:order val="4"/>
          <c:tx>
            <c:strRef>
              <c:f>'[Chart in Microsoft PowerPoint]Sheet1'!$F$1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9-4F2E-B71C-28A59DD6C7D3}"/>
            </c:ext>
          </c:extLst>
        </c:ser>
        <c:ser>
          <c:idx val="5"/>
          <c:order val="5"/>
          <c:tx>
            <c:strRef>
              <c:f>'[Chart in Microsoft PowerPoint]Sheet1'!$G$1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79-4F2E-B71C-28A59DD6C7D3}"/>
            </c:ext>
          </c:extLst>
        </c:ser>
        <c:ser>
          <c:idx val="6"/>
          <c:order val="6"/>
          <c:tx>
            <c:strRef>
              <c:f>'[Chart in Microsoft PowerPoint]Sheet1'!$H$1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79-4F2E-B71C-28A59DD6C7D3}"/>
            </c:ext>
          </c:extLst>
        </c:ser>
        <c:ser>
          <c:idx val="7"/>
          <c:order val="7"/>
          <c:tx>
            <c:strRef>
              <c:f>'[Chart in Microsoft PowerPoint]Sheet1'!$I$1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79-4F2E-B71C-28A59DD6C7D3}"/>
            </c:ext>
          </c:extLst>
        </c:ser>
        <c:ser>
          <c:idx val="8"/>
          <c:order val="8"/>
          <c:tx>
            <c:strRef>
              <c:f>'[Chart in Microsoft PowerPoint]Sheet1'!$J$1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79-4F2E-B71C-28A59DD6C7D3}"/>
            </c:ext>
          </c:extLst>
        </c:ser>
        <c:ser>
          <c:idx val="9"/>
          <c:order val="9"/>
          <c:tx>
            <c:strRef>
              <c:f>'[Chart in Microsoft PowerPoint]Sheet1'!$K$1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79-4F2E-B71C-28A59DD6C7D3}"/>
            </c:ext>
          </c:extLst>
        </c:ser>
        <c:ser>
          <c:idx val="10"/>
          <c:order val="10"/>
          <c:tx>
            <c:strRef>
              <c:f>'[Chart in Microsoft PowerPoint]Sheet1'!$L$1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PowerPoint]Sheet1'!$L$2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79-4F2E-B71C-28A59DD6C7D3}"/>
            </c:ext>
          </c:extLst>
        </c:ser>
        <c:ser>
          <c:idx val="11"/>
          <c:order val="11"/>
          <c:tx>
            <c:strRef>
              <c:f>'[Chart in Microsoft PowerPoint]Sheet1'!$M$1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PowerPoint]Sheet1'!$M$2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79-4F2E-B71C-28A59DD6C7D3}"/>
            </c:ext>
          </c:extLst>
        </c:ser>
        <c:ser>
          <c:idx val="12"/>
          <c:order val="12"/>
          <c:tx>
            <c:strRef>
              <c:f>'[Chart in Microsoft PowerPoint]Sheet1'!$N$1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PowerPoint]Sheet1'!$N$2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79-4F2E-B71C-28A59DD6C7D3}"/>
            </c:ext>
          </c:extLst>
        </c:ser>
        <c:ser>
          <c:idx val="13"/>
          <c:order val="13"/>
          <c:tx>
            <c:strRef>
              <c:f>'[Chart in Microsoft PowerPoint]Sheet1'!$O$1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PowerPoint]Sheet1'!$O$2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579-4F2E-B71C-28A59DD6C7D3}"/>
            </c:ext>
          </c:extLst>
        </c:ser>
        <c:ser>
          <c:idx val="14"/>
          <c:order val="14"/>
          <c:tx>
            <c:strRef>
              <c:f>'[Chart in Microsoft PowerPoint]Sheet1'!$P$1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PowerPoint]Sheet1'!$P$2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79-4F2E-B71C-28A59DD6C7D3}"/>
            </c:ext>
          </c:extLst>
        </c:ser>
        <c:ser>
          <c:idx val="15"/>
          <c:order val="15"/>
          <c:tx>
            <c:strRef>
              <c:f>'[Chart in Microsoft PowerPoint]Sheet1'!$Q$1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PowerPoint]Sheet1'!$Q$2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579-4F2E-B71C-28A59DD6C7D3}"/>
            </c:ext>
          </c:extLst>
        </c:ser>
        <c:ser>
          <c:idx val="16"/>
          <c:order val="16"/>
          <c:tx>
            <c:strRef>
              <c:f>'[Chart in Microsoft PowerPoint]Sheet1'!$R$1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PowerPoint]Sheet1'!$R$2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79-4F2E-B71C-28A59DD6C7D3}"/>
            </c:ext>
          </c:extLst>
        </c:ser>
        <c:ser>
          <c:idx val="17"/>
          <c:order val="17"/>
          <c:tx>
            <c:strRef>
              <c:f>'[Chart in Microsoft PowerPoint]Sheet1'!$S$1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PowerPoint]Sheet1'!$S$2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579-4F2E-B71C-28A59DD6C7D3}"/>
            </c:ext>
          </c:extLst>
        </c:ser>
        <c:ser>
          <c:idx val="18"/>
          <c:order val="18"/>
          <c:tx>
            <c:strRef>
              <c:f>'[Chart in Microsoft PowerPoint]Sheet1'!$T$1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PowerPoint]Sheet1'!$T$2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579-4F2E-B71C-28A59DD6C7D3}"/>
            </c:ext>
          </c:extLst>
        </c:ser>
        <c:ser>
          <c:idx val="19"/>
          <c:order val="19"/>
          <c:tx>
            <c:strRef>
              <c:f>'[Chart in Microsoft PowerPoint]Sheet1'!$U$1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PowerPoint]Sheet1'!$U$2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579-4F2E-B71C-28A59DD6C7D3}"/>
            </c:ext>
          </c:extLst>
        </c:ser>
        <c:ser>
          <c:idx val="20"/>
          <c:order val="20"/>
          <c:tx>
            <c:strRef>
              <c:f>'[Chart in Microsoft PowerPoint]Sheet1'!$V$1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PowerPoint]Sheet1'!$V$2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579-4F2E-B71C-28A59DD6C7D3}"/>
            </c:ext>
          </c:extLst>
        </c:ser>
        <c:ser>
          <c:idx val="21"/>
          <c:order val="21"/>
          <c:tx>
            <c:strRef>
              <c:f>'[Chart in Microsoft PowerPoint]Sheet1'!$W$1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PowerPoint]Sheet1'!$W$2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579-4F2E-B71C-28A59DD6C7D3}"/>
            </c:ext>
          </c:extLst>
        </c:ser>
        <c:ser>
          <c:idx val="22"/>
          <c:order val="22"/>
          <c:tx>
            <c:strRef>
              <c:f>'[Chart in Microsoft PowerPoint]Sheet1'!$X$1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PowerPoint]Sheet1'!$X$2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579-4F2E-B71C-28A59DD6C7D3}"/>
            </c:ext>
          </c:extLst>
        </c:ser>
        <c:ser>
          <c:idx val="23"/>
          <c:order val="23"/>
          <c:tx>
            <c:strRef>
              <c:f>'[Chart in Microsoft PowerPoint]Sheet1'!$Y$1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PowerPoint]Sheet1'!$Y$2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579-4F2E-B71C-28A59DD6C7D3}"/>
            </c:ext>
          </c:extLst>
        </c:ser>
        <c:ser>
          <c:idx val="24"/>
          <c:order val="24"/>
          <c:tx>
            <c:strRef>
              <c:f>'[Chart in Microsoft PowerPoint]Sheet1'!$Z$1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PowerPoint]Sheet1'!$Z$2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579-4F2E-B71C-28A59DD6C7D3}"/>
            </c:ext>
          </c:extLst>
        </c:ser>
        <c:ser>
          <c:idx val="25"/>
          <c:order val="25"/>
          <c:tx>
            <c:strRef>
              <c:f>'[Chart in Microsoft PowerPoint]Sheet1'!$AA$1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'[Chart in Microsoft PowerPoint]Sheet1'!$AA$2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9-3579-4F2E-B71C-28A59DD6C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87971952"/>
        <c:axId val="387965720"/>
      </c:barChart>
      <c:catAx>
        <c:axId val="38797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7965720"/>
        <c:crosses val="autoZero"/>
        <c:auto val="1"/>
        <c:lblAlgn val="ctr"/>
        <c:lblOffset val="100"/>
        <c:noMultiLvlLbl val="0"/>
      </c:catAx>
      <c:valAx>
        <c:axId val="38796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Number of Deaths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97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2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0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5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2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3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9F10-2E80-4714-8C93-0987625827D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B236-D458-46D4-A579-445FE48F9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UK Dog Attack Deaths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1400" dirty="0" smtClean="0">
                <a:latin typeface="Arial Black" panose="020B0A04020102020204" pitchFamily="34" charset="0"/>
              </a:rPr>
              <a:t>Dave Joyce CWU June 2023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2037"/>
            <a:ext cx="9144000" cy="26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719097"/>
              </p:ext>
            </p:extLst>
          </p:nvPr>
        </p:nvGraphicFramePr>
        <p:xfrm>
          <a:off x="787791" y="829994"/>
          <a:ext cx="1094466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0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UK Dog Attack Deaths Dave Joyce CWU June 2023</vt:lpstr>
      <vt:lpstr>PowerPoint Presentation</vt:lpstr>
    </vt:vector>
  </TitlesOfParts>
  <Company>CWU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Dog Attack Deaths</dc:title>
  <dc:creator>Dave Joyce</dc:creator>
  <cp:lastModifiedBy>Louise Pietrzykowska</cp:lastModifiedBy>
  <cp:revision>13</cp:revision>
  <cp:lastPrinted>2023-06-26T11:34:42Z</cp:lastPrinted>
  <dcterms:created xsi:type="dcterms:W3CDTF">2023-06-22T00:57:10Z</dcterms:created>
  <dcterms:modified xsi:type="dcterms:W3CDTF">2023-06-26T12:42:04Z</dcterms:modified>
</cp:coreProperties>
</file>